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09" r:id="rId2"/>
    <p:sldId id="260" r:id="rId3"/>
    <p:sldId id="304" r:id="rId4"/>
    <p:sldId id="305" r:id="rId5"/>
    <p:sldId id="306" r:id="rId6"/>
    <p:sldId id="300" r:id="rId7"/>
    <p:sldId id="302" r:id="rId8"/>
    <p:sldId id="261" r:id="rId9"/>
    <p:sldId id="262" r:id="rId10"/>
    <p:sldId id="263" r:id="rId11"/>
    <p:sldId id="264" r:id="rId12"/>
    <p:sldId id="265" r:id="rId13"/>
    <p:sldId id="295" r:id="rId14"/>
    <p:sldId id="298" r:id="rId15"/>
    <p:sldId id="303" r:id="rId16"/>
    <p:sldId id="308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B5D2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73" d="100"/>
          <a:sy n="73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3.31707" units="1/cm"/>
          <inkml:channelProperty channel="Y" name="resolution" value="33.3913" units="1/cm"/>
          <inkml:channelProperty channel="T" name="resolution" value="1" units="1/dev"/>
        </inkml:channelProperties>
      </inkml:inkSource>
      <inkml:timestamp xml:id="ts0" timeString="2018-11-07T03:59:20.354"/>
    </inkml:context>
    <inkml:brush xml:id="br0">
      <inkml:brushProperty name="width" value="0.05" units="cm"/>
      <inkml:brushProperty name="height" value="0.05" units="cm"/>
      <inkml:brushProperty name="color" value="#FF0000"/>
      <inkml:brushProperty name="fitToCurve" value="1"/>
    </inkml:brush>
  </inkml:definitions>
  <inkml:trace contextRef="#ctx0" brushRef="#br0">3340 86 0,'-39'0'63,"1"0"-48,-1 0 1,1 0-16,-1 0 16,1 0-1,-39 0-15,0 0 16,38 0-1,1 0-15,-39 0 16,39 0 0,-1 0-16,-38 0 15,-38-38 1,-1 38-16,78 0 16,-1 0-1,1 0-15,-1 0 16,1 0-1,-1 0-15,1 0 16,-1 0-16,1 0 16,-78 0-1,39 0-15,39 0 16,-1 0 0,-38 0-16,39 0 15,-1 0 1,1 0-16,-39 0 15,39 0 1,-1 0-16,-38 0 31,39 0-31,-39 0 16,38 0 0,1 0-1,-1 0-15,1 0 16,-1 0 15,-38 0-15,39 38-1,-39-38 17,38 0-32,1 39 15,-1-39 1,1 38-16,-1 1 15,1-39 1,-1 77-16,1-77 16,-1 38-1,1-38-15,-1 39 16,1-1 0,-39-38-16,77 39 15,-39-1-15,1-38 16,0 39-1,-1-39 1,39 38 0,0 1-16,-38-39 15,38 38 1,0 1 0,-39-39-1,39 38-15,0 1 16,-38-39-1,38 38-15,0 1 16,0 38 0,0-39-1,0 39 1,0 0 0,0-39 30,0 1-46,0-1 0,0 1 16,0-1 0,0 39-1,0-38 1,0-1 15,0 1-15,0-1-16,0 1 31,0-1-15,0 1-1,0-1-15,0 1 32,0-1-32,0 1 15,0-1 1,0 1-1,0-1 1,0 39-16,0-38 31,0 38-31,0-39 16,0 1 0,0 37-1,0-37 1,0-1-1,0 39-15,0-38 16,0-1 0,0 1-16,0 38 15,0-39 1,38 1-16,1-1 31,-1 1-15,-38-1-1,39 39-15,-1-38 0,0-1 32,1-38-32,38 39 15,-77-1-15,38-38 16,39 39 0,0-1-1,-77 1 1,39-39-16,-1 0 15,1 0 1,-1 0-16,1 38 16,38-38-1,0 0 1,-39 0 0,1 0-16,38 0 15,0 0 1,-39 0-16,1 0 15,-1 0 1,39 0-16,-38 0 16,-1 0-16,39 0 15,-39 0 1,39 0 0,-38 0-1,-1 0 1,1 0-1,-1 0 1,1 0 0,-1 0-16,1 0 15,38 0 1,-39 0-16,1 0 16,76 0-1,-76 0-15,38 0 16,0 0-1,-39 0-15,78 0 0,-39 0 16,-39 0-16,39 0 16,-38 39-1,76-1-15,-38 1 16,0-39 0,38 0-1,1 0-15,-1 0 16,-38 0-1,-38 0-15,38 0 16,-39 0 0,1 0-1,-1 0 1,1 38 0,38-38-1,-39 0 1,1 0-16,-1 0 15,39 0 1,-38 0-16,-1 0 16,0 0-1,39 0 1,-38 0 0,-1 0-1,39 0 1,-38 0-1,38 0 1,-39 0 0,1 0-16,38 0 15,38-38 1,-38-1-16,0 1 16,-38 38-1,76-39-15,-76 39 16,-1-38-1,39 38-15,-38 0 32,-1 0-17,1-39 1,-1 39-16,0 0 16,1-38-1,-1 38-15,1 0 16,-1-39-1,1 39 1,-1 0-16,1-38 31,-1-1-31,1 39 16,-1 0 0,1-38-16,-1-1 15,39 39 1,-38-38-16,-1-1 15,1 39 1,-1-38-16,-38-1 16,39 39-1,-1-38 1,1-39 0,-1 38 15,-38 1-31,39-1 15,-39-38-15,38 39 16,-38-1 0,0 1-1,0-1 1,0-37 0,0 37-1,0 1 16,0-1-15,0 1-16,0-1 16,0 1 15,0-1-31,0 1 16,0-1-1,0 1-15,0-1 16,0 1-1,0-1-15,0-38 16,0 39 0,0-39-1,0 0 1,0 0-16,0 38 16,0 1-1,0-39-15,0 0 16,0 0-1,0 38 1,0 1 15,0 0 16,-38 38-47,-1 0 16,39-39-1,-77 1 1,39 38 15,38-39-31,-39 39 16,1-38 0,-1 38-16,1-39 15,38 1 16,-39 38-31,1 0 16,38-39 0,-39 39-1,39-38-15,-38 38 16,-1-39 0,1 39-1,-1 0 1,39-38-1,-38 38 1,-1-39 0,39 1-1,-38 38 1,-1 0 0,1 0-1,-1-39-15,-38 39 16,39-38-1,0 38-15,-1 0 16,1-39 0,-1 39-1,1 0 1,-39-38 0,38-1-1,-38 39-15,39 0 16,-78-38-16,39-1 15,0 39 1,39-38 0,-1 38-1,39-39-15,-38 39 16,-1 0 0,1 0-16,-1 0 15,1-38 1,-1 38-16,1 0 15,38-39 1,-39 39 0,1 0-1,-1 0-15,1 0 32,-1 0-17,1 0 1,0 0-1,-1 0 1,1 0 0,-1 0-1,1 0 1,-1 0 0,1 0 15,-1 0-16,1 0 1,-1 0 0,1 0 77,-1 0 1,1 0-47,-1 0-16,1 0 1,-1 0-17,39 39 1,-38-39-1,-1 0 1,1 0 15,-1 0 110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D8CDA-5BF1-441C-861E-A403661F62D5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B71A7-2433-4DBE-A48C-5A3DE2D22D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435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506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443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038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944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70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928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342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36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2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570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503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61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AD479-E765-42C2-AE6E-A66E7404B2E4}" type="datetimeFigureOut">
              <a:rPr lang="ru-RU" smtClean="0"/>
              <a:t>23.05.2019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5A52E-0CC9-4452-B284-CFAD930E2B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052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5.jpg"/><Relationship Id="rId3" Type="http://schemas.openxmlformats.org/officeDocument/2006/relationships/image" Target="../media/image20.jpeg"/><Relationship Id="rId7" Type="http://schemas.openxmlformats.org/officeDocument/2006/relationships/image" Target="../media/image21.png"/><Relationship Id="rId12" Type="http://schemas.openxmlformats.org/officeDocument/2006/relationships/hyperlink" Target="http://detionline.com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gainternet.ru/" TargetMode="External"/><Relationship Id="rId11" Type="http://schemas.openxmlformats.org/officeDocument/2006/relationships/image" Target="../media/image24.jpeg"/><Relationship Id="rId5" Type="http://schemas.openxmlformats.org/officeDocument/2006/relationships/hyperlink" Target="https://kids.kaspersky.ru/" TargetMode="External"/><Relationship Id="rId10" Type="http://schemas.openxmlformats.org/officeDocument/2006/relationships/hyperlink" Target="http://62ru.ru/index.html" TargetMode="External"/><Relationship Id="rId4" Type="http://schemas.openxmlformats.org/officeDocument/2006/relationships/hyperlink" Target="https://rkn.gov.ru/" TargetMode="External"/><Relationship Id="rId9" Type="http://schemas.openxmlformats.org/officeDocument/2006/relationships/image" Target="../media/image23.jpeg"/><Relationship Id="rId14" Type="http://schemas.openxmlformats.org/officeDocument/2006/relationships/image" Target="../media/image2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5291" y="222835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Интернет-ресурсы,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оказывающие поддержку 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вопросах информационной безопасности и защите персональных данных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90970" y="5104847"/>
            <a:ext cx="6421464" cy="980268"/>
          </a:xfrm>
        </p:spPr>
        <p:txBody>
          <a:bodyPr>
            <a:normAutofit fontScale="92500"/>
          </a:bodyPr>
          <a:lstStyle/>
          <a:p>
            <a:pPr algn="r"/>
            <a:r>
              <a:rPr lang="ru-RU" dirty="0" smtClean="0"/>
              <a:t>Педагог-психолог МАОУ «СОШ №155 г.Челябинска» </a:t>
            </a:r>
          </a:p>
          <a:p>
            <a:pPr algn="r"/>
            <a:r>
              <a:rPr lang="ru-RU" dirty="0" smtClean="0"/>
              <a:t>Бобрович Екатерина Викторовна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659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71450"/>
            <a:ext cx="9705975" cy="65151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</p:pic>
    </p:spTree>
    <p:extLst>
      <p:ext uri="{BB962C8B-B14F-4D97-AF65-F5344CB8AC3E}">
        <p14:creationId xmlns:p14="http://schemas.microsoft.com/office/powerpoint/2010/main" val="402211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19062"/>
            <a:ext cx="9744075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40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61925"/>
            <a:ext cx="9734550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29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E3B61B-B5FD-4D3E-8FA4-D6E5206E5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035" y="376237"/>
            <a:ext cx="932411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17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782C84C-35F6-4C5D-AD08-DD99CD73B7E7}"/>
              </a:ext>
            </a:extLst>
          </p:cNvPr>
          <p:cNvSpPr/>
          <p:nvPr/>
        </p:nvSpPr>
        <p:spPr>
          <a:xfrm>
            <a:off x="458833" y="279461"/>
            <a:ext cx="58301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</a:rPr>
              <a:t>https://kids.kaspersky.ru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23A921-C28A-4D8F-946E-898414591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110458"/>
            <a:ext cx="8804564" cy="559514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865742CE-8EF6-4F99-B317-9A71C7F1F37E}"/>
                  </a:ext>
                </a:extLst>
              </p14:cNvPr>
              <p14:cNvContentPartPr/>
              <p14:nvPr/>
            </p14:nvContentPartPr>
            <p14:xfrm>
              <a:off x="8274185" y="883320"/>
              <a:ext cx="2283480" cy="120420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865742CE-8EF6-4F99-B317-9A71C7F1F37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65185" y="874320"/>
                <a:ext cx="2301120" cy="122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9068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93927"/>
            <a:ext cx="11027229" cy="620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2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primwiki.ru/images/%D0%9A%D0%B0%D1%81%D0%BF%D0%B5%D1%80%D1%81%D0%BA%D0%B8%D0%B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7540" y="1699553"/>
            <a:ext cx="2712492" cy="82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selivanova_ea\Desktop\jfIETMZBOe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826" y="5079349"/>
            <a:ext cx="2146837" cy="193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357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Полезные сайты по безопасности в интернете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4559" y="850655"/>
            <a:ext cx="4786346" cy="1931114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en-US" sz="3000" dirty="0">
                <a:hlinkClick r:id="rId4"/>
              </a:rPr>
              <a:t>https://rkn.gov.ru</a:t>
            </a:r>
            <a:r>
              <a:rPr lang="en-US" sz="3000" dirty="0" smtClean="0">
                <a:hlinkClick r:id="rId4"/>
              </a:rPr>
              <a:t>/</a:t>
            </a:r>
            <a:endParaRPr lang="ru-RU" sz="3000" dirty="0"/>
          </a:p>
          <a:p>
            <a:pPr marL="0" indent="0">
              <a:buNone/>
            </a:pPr>
            <a:r>
              <a:rPr lang="en-US" sz="3000" dirty="0" smtClean="0">
                <a:hlinkClick r:id="rId5"/>
              </a:rPr>
              <a:t>https://kids.kaspersky.ru/</a:t>
            </a:r>
            <a:endParaRPr lang="ru-RU" sz="3000" dirty="0" smtClean="0"/>
          </a:p>
          <a:p>
            <a:pPr marL="0" indent="0">
              <a:buNone/>
            </a:pPr>
            <a:r>
              <a:rPr lang="en-US" sz="3000" dirty="0" smtClean="0">
                <a:hlinkClick r:id="rId6"/>
              </a:rPr>
              <a:t>http://ligainternet.ru/</a:t>
            </a:r>
            <a:r>
              <a:rPr lang="ru-RU" sz="3000" dirty="0" smtClean="0"/>
              <a:t> </a:t>
            </a:r>
          </a:p>
        </p:txBody>
      </p:sp>
      <p:pic>
        <p:nvPicPr>
          <p:cNvPr id="1026" name="Picture 2" descr="http://ligainternet.ru/bitrix/templates/ligainternet_new/images/logo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94160" y="2204607"/>
            <a:ext cx="2598017" cy="911585"/>
          </a:xfrm>
          <a:prstGeom prst="rect">
            <a:avLst/>
          </a:prstGeom>
          <a:noFill/>
        </p:spPr>
      </p:pic>
      <p:pic>
        <p:nvPicPr>
          <p:cNvPr id="9" name="Picture 2" descr="Помошь рядом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326" y="5314667"/>
            <a:ext cx="3114675" cy="4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68865" y="5184463"/>
            <a:ext cx="41720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33CC"/>
                </a:solidFill>
              </a:rPr>
              <a:t>http://pomoschryadom.ru/</a:t>
            </a:r>
            <a:endParaRPr lang="ru-RU" sz="2800" dirty="0">
              <a:solidFill>
                <a:srgbClr val="0033C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75043" y="5786703"/>
            <a:ext cx="47749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33CC"/>
                </a:solidFill>
              </a:rPr>
              <a:t>https://vk.com/tvoya_territoria</a:t>
            </a:r>
            <a:endParaRPr lang="ru-RU" sz="2800" dirty="0">
              <a:solidFill>
                <a:srgbClr val="0033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22879" y="321561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cap="all" dirty="0">
                <a:solidFill>
                  <a:srgbClr val="0033CC"/>
                </a:solidFill>
              </a:rPr>
              <a:t>СПАСЕНИЕ ДЕТЕЙ </a:t>
            </a:r>
          </a:p>
          <a:p>
            <a:r>
              <a:rPr lang="ru-RU" cap="all" dirty="0">
                <a:solidFill>
                  <a:srgbClr val="0033CC"/>
                </a:solidFill>
              </a:rPr>
              <a:t>ОТ КИБЕРПРЕСТУПЛЕНИЙ</a:t>
            </a:r>
          </a:p>
          <a:p>
            <a:r>
              <a:rPr lang="ru-RU" cap="all" dirty="0"/>
              <a:t/>
            </a:r>
            <a:br>
              <a:rPr lang="ru-RU" cap="all" dirty="0"/>
            </a:br>
            <a:endParaRPr lang="ru-RU" dirty="0"/>
          </a:p>
        </p:txBody>
      </p:sp>
      <p:pic>
        <p:nvPicPr>
          <p:cNvPr id="6145" name="Picture 1" descr="C:\Users\selivanova_ea\Desktop\Спасение Детей от Киберпреступлений - Главная - ИЦСДК_files\ano_icsdk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703" y="3212977"/>
            <a:ext cx="1405281" cy="106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5447745" y="1286929"/>
            <a:ext cx="978408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5447745" y="1828037"/>
            <a:ext cx="978408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5600254" y="3284010"/>
            <a:ext cx="978408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98423" y="3180671"/>
            <a:ext cx="394896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0033CC"/>
                </a:solidFill>
                <a:hlinkClick r:id="rId10"/>
              </a:rPr>
              <a:t>http://</a:t>
            </a:r>
            <a:r>
              <a:rPr lang="en-US" sz="2800" dirty="0" smtClean="0">
                <a:solidFill>
                  <a:srgbClr val="0033CC"/>
                </a:solidFill>
                <a:hlinkClick r:id="rId10"/>
              </a:rPr>
              <a:t>62ru.ru/index.html</a:t>
            </a:r>
            <a:endParaRPr lang="ru-RU" sz="2800" dirty="0" smtClean="0">
              <a:solidFill>
                <a:srgbClr val="0033CC"/>
              </a:solidFill>
            </a:endParaRPr>
          </a:p>
          <a:p>
            <a:endParaRPr lang="ru-RU" sz="2800" dirty="0">
              <a:solidFill>
                <a:srgbClr val="0033CC"/>
              </a:solidFill>
            </a:endParaRPr>
          </a:p>
        </p:txBody>
      </p:sp>
      <p:pic>
        <p:nvPicPr>
          <p:cNvPr id="6147" name="Picture 3" descr="https://push-shkobra.edumsko.ru/uploads/3000/2917/section/195706/personal_nye_dannye.deti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193" y="3815779"/>
            <a:ext cx="2042347" cy="127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230676" y="3989489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err="1" smtClean="0">
                <a:solidFill>
                  <a:srgbClr val="0033CC"/>
                </a:solidFill>
              </a:rPr>
              <a:t>персональныеданные.дети</a:t>
            </a:r>
            <a:endParaRPr lang="en-US" sz="2800" dirty="0" smtClean="0">
              <a:solidFill>
                <a:srgbClr val="0033CC"/>
              </a:solidFill>
            </a:endParaRPr>
          </a:p>
          <a:p>
            <a:r>
              <a:rPr lang="en-US" sz="2800" dirty="0">
                <a:hlinkClick r:id="rId12"/>
              </a:rPr>
              <a:t>http://detionline.com</a:t>
            </a:r>
            <a:endParaRPr lang="ru-RU" sz="2800" dirty="0" smtClean="0">
              <a:solidFill>
                <a:srgbClr val="0033CC"/>
              </a:solidFill>
            </a:endParaRPr>
          </a:p>
          <a:p>
            <a:r>
              <a:rPr lang="ru-RU" sz="2800" dirty="0" smtClean="0">
                <a:solidFill>
                  <a:srgbClr val="0033CC"/>
                </a:solidFill>
              </a:rPr>
              <a:t> </a:t>
            </a:r>
            <a:endParaRPr lang="ru-RU" sz="2800" dirty="0">
              <a:solidFill>
                <a:srgbClr val="0033CC"/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5659955" y="4096442"/>
            <a:ext cx="855786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244554" y="5326846"/>
            <a:ext cx="821399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6426153" y="5842001"/>
            <a:ext cx="578792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5447745" y="2352049"/>
            <a:ext cx="978408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662" y="1241071"/>
            <a:ext cx="2390144" cy="633666"/>
          </a:xfrm>
          <a:prstGeom prst="rect">
            <a:avLst/>
          </a:prstGeom>
        </p:spPr>
      </p:pic>
      <p:sp>
        <p:nvSpPr>
          <p:cNvPr id="23" name="Стрелка вправо 22"/>
          <p:cNvSpPr/>
          <p:nvPr/>
        </p:nvSpPr>
        <p:spPr>
          <a:xfrm>
            <a:off x="5613012" y="4591828"/>
            <a:ext cx="855786" cy="4126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297" y="4526550"/>
            <a:ext cx="3287907" cy="54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0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71" y="152400"/>
            <a:ext cx="10863943" cy="638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16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tanislav.Skusov\Desktop\реестр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75857" y="290025"/>
            <a:ext cx="5663510" cy="3160746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" name="Picture 6" descr="C:\Users\Stanislav.Skusov\Desktop\2013-10-15_2139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090" y="3644850"/>
            <a:ext cx="3977384" cy="288878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" name="Picture 3" descr="C:\Users\Stanislav.Skusov\Desktop\лига лини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992" y="2399116"/>
            <a:ext cx="3537857" cy="2700675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Picture 4" descr="C:\Users\Stanislav.Skusov\Desktop\2013-10-15_2120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477" y="4071258"/>
            <a:ext cx="1836829" cy="2525509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21187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65" y="0"/>
            <a:ext cx="105252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54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48" y="131710"/>
            <a:ext cx="10114682" cy="648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12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 вправо 23"/>
          <p:cNvSpPr/>
          <p:nvPr/>
        </p:nvSpPr>
        <p:spPr>
          <a:xfrm>
            <a:off x="1357959" y="2429880"/>
            <a:ext cx="5321150" cy="747092"/>
          </a:xfrm>
          <a:prstGeom prst="rightArrow">
            <a:avLst>
              <a:gd name="adj1" fmla="val 100000"/>
              <a:gd name="adj2" fmla="val 28706"/>
            </a:avLst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513" y="368396"/>
            <a:ext cx="5971222" cy="82809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Лига  безопасного интернета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Мы   делаем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 чище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-3312876" y="5554724"/>
            <a:ext cx="2628292" cy="916165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1357958" y="1925701"/>
            <a:ext cx="3549910" cy="522058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357958" y="1360492"/>
            <a:ext cx="5321150" cy="826239"/>
            <a:chOff x="3851920" y="2335774"/>
            <a:chExt cx="3564396" cy="826239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9" name="Стрелка вправо 8"/>
            <p:cNvSpPr/>
            <p:nvPr/>
          </p:nvSpPr>
          <p:spPr>
            <a:xfrm>
              <a:off x="3851920" y="2335774"/>
              <a:ext cx="3564396" cy="826239"/>
            </a:xfrm>
            <a:prstGeom prst="rightArrow">
              <a:avLst>
                <a:gd name="adj1" fmla="val 100000"/>
                <a:gd name="adj2" fmla="val 29770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8" name="Подзаголовок 2"/>
            <p:cNvSpPr txBox="1">
              <a:spLocks/>
            </p:cNvSpPr>
            <p:nvPr/>
          </p:nvSpPr>
          <p:spPr>
            <a:xfrm>
              <a:off x="4094395" y="2436194"/>
              <a:ext cx="3018486" cy="72581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ru-RU" sz="1800" b="1" dirty="0">
                  <a:solidFill>
                    <a:srgbClr val="002060"/>
                  </a:solidFill>
                </a:rPr>
                <a:t>Выявляем и блокируем опасный контент, способствуем поимке киберпреступников </a:t>
              </a:r>
            </a:p>
            <a:p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9" name="Подзаголовок 2"/>
          <p:cNvSpPr txBox="1">
            <a:spLocks/>
          </p:cNvSpPr>
          <p:nvPr/>
        </p:nvSpPr>
        <p:spPr>
          <a:xfrm>
            <a:off x="1673458" y="2485698"/>
            <a:ext cx="4306668" cy="764117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>
                <a:solidFill>
                  <a:srgbClr val="002060"/>
                </a:solidFill>
              </a:rPr>
              <a:t>Поддерживаем полезные сайты и </a:t>
            </a:r>
            <a:br>
              <a:rPr lang="ru-RU" sz="1800" b="1" dirty="0">
                <a:solidFill>
                  <a:srgbClr val="002060"/>
                </a:solidFill>
              </a:rPr>
            </a:br>
            <a:r>
              <a:rPr lang="ru-RU" sz="1800" b="1" dirty="0">
                <a:solidFill>
                  <a:srgbClr val="002060"/>
                </a:solidFill>
              </a:rPr>
              <a:t>способствуем их развитию</a:t>
            </a:r>
          </a:p>
          <a:p>
            <a:pPr algn="l"/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357957" y="3332394"/>
            <a:ext cx="5321151" cy="964959"/>
            <a:chOff x="255201" y="4367648"/>
            <a:chExt cx="3564396" cy="964959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25" name="Стрелка вправо 24"/>
            <p:cNvSpPr/>
            <p:nvPr/>
          </p:nvSpPr>
          <p:spPr>
            <a:xfrm>
              <a:off x="255201" y="4543411"/>
              <a:ext cx="3564396" cy="748936"/>
            </a:xfrm>
            <a:prstGeom prst="rightArrow">
              <a:avLst>
                <a:gd name="adj1" fmla="val 100000"/>
                <a:gd name="adj2" fmla="val 26576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2" name="Подзаголовок 2"/>
            <p:cNvSpPr txBox="1">
              <a:spLocks/>
            </p:cNvSpPr>
            <p:nvPr/>
          </p:nvSpPr>
          <p:spPr>
            <a:xfrm>
              <a:off x="466541" y="4367648"/>
              <a:ext cx="2500527" cy="96495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r>
                <a:rPr lang="ru-RU" sz="1800" b="1" dirty="0">
                  <a:solidFill>
                    <a:srgbClr val="002060"/>
                  </a:solidFill>
                </a:rPr>
                <a:t>Представляем Россию в мире</a:t>
              </a:r>
            </a:p>
            <a:p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245351" y="5970406"/>
            <a:ext cx="7380819" cy="458083"/>
          </a:xfrm>
          <a:prstGeom prst="roundRect">
            <a:avLst>
              <a:gd name="adj" fmla="val 0"/>
            </a:avLst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Подробнее о нас читайте на сайте: 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WWW.LIGAINTERNET.RU</a:t>
            </a:r>
            <a:endParaRPr lang="ru-R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1357957" y="4588276"/>
            <a:ext cx="5321151" cy="783733"/>
            <a:chOff x="255201" y="4574157"/>
            <a:chExt cx="3564396" cy="964960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29" name="Стрелка вправо 28"/>
            <p:cNvSpPr/>
            <p:nvPr/>
          </p:nvSpPr>
          <p:spPr>
            <a:xfrm>
              <a:off x="255201" y="4574157"/>
              <a:ext cx="3564396" cy="964960"/>
            </a:xfrm>
            <a:prstGeom prst="rightArrow">
              <a:avLst>
                <a:gd name="adj1" fmla="val 100000"/>
                <a:gd name="adj2" fmla="val 26576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30" name="Подзаголовок 2"/>
            <p:cNvSpPr txBox="1">
              <a:spLocks/>
            </p:cNvSpPr>
            <p:nvPr/>
          </p:nvSpPr>
          <p:spPr>
            <a:xfrm>
              <a:off x="463122" y="4613542"/>
              <a:ext cx="3017433" cy="82957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ru-RU" sz="1800" b="1" dirty="0">
                  <a:solidFill>
                    <a:srgbClr val="002060"/>
                  </a:solidFill>
                </a:rPr>
                <a:t>Разрабатываем и бесплатно внедряем  полезное программное обеспечение</a:t>
              </a:r>
            </a:p>
            <a:p>
              <a:pPr algn="l"/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pic>
        <p:nvPicPr>
          <p:cNvPr id="5122" name="Picture 2" descr="C:\Users\Stanislav.Skusov\Desktop\2013-10-15_2208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25343" y="444694"/>
            <a:ext cx="5041075" cy="6008311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0" name="Прямоугольник 19"/>
          <p:cNvSpPr/>
          <p:nvPr/>
        </p:nvSpPr>
        <p:spPr>
          <a:xfrm rot="10559553" flipV="1">
            <a:off x="3942749" y="120286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0559553" flipV="1">
            <a:off x="4066488" y="225354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0559553" flipV="1">
            <a:off x="4190227" y="3393571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10559553" flipV="1">
            <a:off x="4328430" y="444139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0559553" flipV="1">
            <a:off x="9091320" y="865490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Picture 5" descr="C:\Users\Stanislav.Skusov\Desktop\2013-10-15_2133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466" y="4699439"/>
            <a:ext cx="3208952" cy="183620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86404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0"/>
            <a:ext cx="9505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80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52400"/>
            <a:ext cx="969645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2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61925"/>
            <a:ext cx="9686925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0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91</Words>
  <Application>Microsoft Office PowerPoint</Application>
  <PresentationFormat>Широкоэкранный</PresentationFormat>
  <Paragraphs>26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Segoe Print</vt:lpstr>
      <vt:lpstr>Тема Office</vt:lpstr>
      <vt:lpstr>Интернет-ресурсы, оказывающие поддержку  в вопросах информационной безопасности и защите персональных данных </vt:lpstr>
      <vt:lpstr>Презентация PowerPoint</vt:lpstr>
      <vt:lpstr>Презентация PowerPoint</vt:lpstr>
      <vt:lpstr>Презентация PowerPoint</vt:lpstr>
      <vt:lpstr>Презентация PowerPoint</vt:lpstr>
      <vt:lpstr>Лига  безопасного интернета Мы   делаем интернет чище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Полезные сайты по безопасности в интернете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Филиппова</dc:creator>
  <cp:lastModifiedBy>User</cp:lastModifiedBy>
  <cp:revision>76</cp:revision>
  <dcterms:created xsi:type="dcterms:W3CDTF">2018-09-18T10:45:13Z</dcterms:created>
  <dcterms:modified xsi:type="dcterms:W3CDTF">2019-05-23T03:54:51Z</dcterms:modified>
</cp:coreProperties>
</file>